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Flavors"/>
      <p:regular r:id="rId16"/>
    </p:embeddedFont>
    <p:embeddedFont>
      <p:font typeface="Gochi Hand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GochiHand-regular.fntdata"/><Relationship Id="rId16" Type="http://schemas.openxmlformats.org/officeDocument/2006/relationships/font" Target="fonts/Flavor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26e1493d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26e1493d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26e1493d5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26e1493d5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2753e892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2753e892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26e1493d5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26e1493d5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3d5b0569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3d5b0569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54163155d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54163155d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26e1493d5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26e1493d5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26e1493d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26e1493d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53f4a32e2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53f4a32e2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Relationship Id="rId4" Type="http://schemas.openxmlformats.org/officeDocument/2006/relationships/hyperlink" Target="http://drive.google.com/file/d/1hHKVS69JKa4bmDYZ7jL3Dzydmywugwyl/view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0.png"/><Relationship Id="rId7" Type="http://schemas.openxmlformats.org/officeDocument/2006/relationships/image" Target="../media/image5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jpg"/><Relationship Id="rId4" Type="http://schemas.openxmlformats.org/officeDocument/2006/relationships/image" Target="../media/image26.png"/><Relationship Id="rId5" Type="http://schemas.openxmlformats.org/officeDocument/2006/relationships/image" Target="../media/image23.jp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11" Type="http://schemas.openxmlformats.org/officeDocument/2006/relationships/image" Target="../media/image11.png"/><Relationship Id="rId10" Type="http://schemas.openxmlformats.org/officeDocument/2006/relationships/image" Target="../media/image12.png"/><Relationship Id="rId12" Type="http://schemas.openxmlformats.org/officeDocument/2006/relationships/image" Target="../media/image28.png"/><Relationship Id="rId9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24.png"/><Relationship Id="rId8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Flavors"/>
                <a:ea typeface="Flavors"/>
                <a:cs typeface="Flavors"/>
                <a:sym typeface="Flavors"/>
              </a:rPr>
              <a:t>Necro </a:t>
            </a:r>
            <a:r>
              <a:rPr lang="en" sz="6000">
                <a:latin typeface="Flavors"/>
                <a:ea typeface="Flavors"/>
                <a:cs typeface="Flavors"/>
                <a:sym typeface="Flavors"/>
              </a:rPr>
              <a:t>Nursery</a:t>
            </a:r>
            <a:endParaRPr sz="6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Gochi Hand"/>
                <a:ea typeface="Gochi Hand"/>
                <a:cs typeface="Gochi Hand"/>
                <a:sym typeface="Gochi Hand"/>
              </a:rPr>
              <a:t>Team Abra-cadaver</a:t>
            </a:r>
            <a:endParaRPr sz="3400">
              <a:latin typeface="Gochi Hand"/>
              <a:ea typeface="Gochi Hand"/>
              <a:cs typeface="Gochi Hand"/>
              <a:sym typeface="Gochi Hand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0550" y="529650"/>
            <a:ext cx="1291753" cy="152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title="GraveyardTheme_NoFade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50" y="724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67675" y="529650"/>
            <a:ext cx="1291753" cy="152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16950" y="1062913"/>
            <a:ext cx="1112175" cy="141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2625" y="1062925"/>
            <a:ext cx="1112175" cy="1415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0963" y="2680689"/>
            <a:ext cx="1112175" cy="69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/>
        </p:nvSpPr>
        <p:spPr>
          <a:xfrm>
            <a:off x="493400" y="358850"/>
            <a:ext cx="78648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Flavors"/>
                <a:ea typeface="Flavors"/>
                <a:cs typeface="Flavors"/>
                <a:sym typeface="Flavors"/>
              </a:rPr>
              <a:t>Questions?</a:t>
            </a:r>
            <a:endParaRPr sz="6000">
              <a:solidFill>
                <a:srgbClr val="FFFFFF"/>
              </a:solidFill>
              <a:latin typeface="Flavors"/>
              <a:ea typeface="Flavors"/>
              <a:cs typeface="Flavors"/>
              <a:sym typeface="Flavors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550" y="1186662"/>
            <a:ext cx="3824851" cy="300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999" y="2212189"/>
            <a:ext cx="2853275" cy="7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950" y="1495650"/>
            <a:ext cx="3564300" cy="35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4426" y="598463"/>
            <a:ext cx="2546450" cy="438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9751" y="3357727"/>
            <a:ext cx="2042676" cy="1702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lavors"/>
                <a:ea typeface="Flavors"/>
                <a:cs typeface="Flavors"/>
                <a:sym typeface="Flavors"/>
              </a:rPr>
              <a:t>Narrative</a:t>
            </a:r>
            <a:endParaRPr sz="3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75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Updated all documents so they all reflect the same things.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Research for another monster (Possible plants and history)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250" y="99300"/>
            <a:ext cx="2066575" cy="20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lavors"/>
                <a:ea typeface="Flavors"/>
                <a:cs typeface="Flavors"/>
                <a:sym typeface="Flavors"/>
              </a:rPr>
              <a:t>Audio</a:t>
            </a:r>
            <a:endParaRPr sz="3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42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Not much to report. Everything needed for nanocon is created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○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Needs to be put into unity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375" y="3666250"/>
            <a:ext cx="1333825" cy="15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475" y="4115937"/>
            <a:ext cx="1333825" cy="1067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2937" y="-75175"/>
            <a:ext cx="1643550" cy="16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7211" y="0"/>
            <a:ext cx="1554114" cy="17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063" y="1017625"/>
            <a:ext cx="1554125" cy="15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3725" y="1709518"/>
            <a:ext cx="1554125" cy="15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0625" y="2330350"/>
            <a:ext cx="854769" cy="15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451700"/>
            <a:ext cx="940250" cy="17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2388" y="26125"/>
            <a:ext cx="1242050" cy="12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80075" y="3533973"/>
            <a:ext cx="1441425" cy="14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3365875"/>
            <a:ext cx="1777624" cy="177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11314" y="26125"/>
            <a:ext cx="5232684" cy="50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203399" cy="220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28" y="2355800"/>
            <a:ext cx="2635301" cy="263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6699" y="86975"/>
            <a:ext cx="2635301" cy="263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3150" y="2214013"/>
            <a:ext cx="2918876" cy="291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381450"/>
            <a:ext cx="2831625" cy="28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22026" y="3036375"/>
            <a:ext cx="1802325" cy="18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9">
            <a:alphaModFix/>
          </a:blip>
          <a:srcRect b="0" l="0" r="17334" t="0"/>
          <a:stretch/>
        </p:blipFill>
        <p:spPr>
          <a:xfrm>
            <a:off x="6679400" y="1264850"/>
            <a:ext cx="2340825" cy="283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1775"/>
            <a:ext cx="1129100" cy="53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2850" y="1901734"/>
            <a:ext cx="3400000" cy="34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1850" y="-12"/>
            <a:ext cx="2051550" cy="20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idx="1" type="body"/>
          </p:nvPr>
        </p:nvSpPr>
        <p:spPr>
          <a:xfrm rot="-459078">
            <a:off x="6375411" y="4503264"/>
            <a:ext cx="1162651" cy="75279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WIP</a:t>
            </a:r>
            <a:endParaRPr b="1" sz="3000">
              <a:solidFill>
                <a:srgbClr val="FF0000"/>
              </a:solidFill>
            </a:endParaRPr>
          </a:p>
        </p:txBody>
      </p:sp>
      <p:cxnSp>
        <p:nvCxnSpPr>
          <p:cNvPr id="110" name="Google Shape;110;p18"/>
          <p:cNvCxnSpPr>
            <a:stCxn id="108" idx="3"/>
          </p:cNvCxnSpPr>
          <p:nvPr/>
        </p:nvCxnSpPr>
        <p:spPr>
          <a:xfrm flipH="1">
            <a:off x="8268800" y="1025763"/>
            <a:ext cx="54600" cy="1269600"/>
          </a:xfrm>
          <a:prstGeom prst="curvedConnector4">
            <a:avLst>
              <a:gd fmla="val -436126" name="adj1"/>
              <a:gd fmla="val 90398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1" name="Google Shape;11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2838" y="270409"/>
            <a:ext cx="4895251" cy="460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lavors"/>
                <a:ea typeface="Flavors"/>
                <a:cs typeface="Flavors"/>
                <a:sym typeface="Flavors"/>
              </a:rPr>
              <a:t>Programming</a:t>
            </a:r>
            <a:endParaRPr sz="3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Saving and loading </a:t>
            </a:r>
            <a:r>
              <a:rPr lang="en" sz="2000" strike="sngStrike">
                <a:latin typeface="Gochi Hand"/>
                <a:ea typeface="Gochi Hand"/>
                <a:cs typeface="Gochi Hand"/>
                <a:sym typeface="Gochi Hand"/>
              </a:rPr>
              <a:t>completed- </a:t>
            </a: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 breaking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Morgue works! Until it doesn’t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Bug fixes and minor updates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Mostly finished assets put in over placeholders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325" y="-191650"/>
            <a:ext cx="3554275" cy="35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lavors"/>
                <a:ea typeface="Flavors"/>
                <a:cs typeface="Flavors"/>
                <a:sym typeface="Flavors"/>
              </a:rPr>
              <a:t>Troubles along the way?</a:t>
            </a:r>
            <a:endParaRPr sz="3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Lots of bugs discovered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○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Merchant basically disabling the game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○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Morgue working only once and then softlocking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○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Restarting the game can let you grow your monsters without giving them resources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lavors"/>
                <a:ea typeface="Flavors"/>
                <a:cs typeface="Flavors"/>
                <a:sym typeface="Flavors"/>
              </a:rPr>
              <a:t>What we plan to do!</a:t>
            </a:r>
            <a:endParaRPr sz="3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Finish poster before Nanocon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Bug fixes for Nanocon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Get all art assets in before Nanocon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